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5DC8BA-622E-48D0-B481-08A23D4452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Projektfahrt Weimar Klassen 9a/9b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4656D71-13AA-4229-B792-BD63195C64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11.05.26 – 13.05.26</a:t>
            </a:r>
          </a:p>
        </p:txBody>
      </p:sp>
    </p:spTree>
    <p:extLst>
      <p:ext uri="{BB962C8B-B14F-4D97-AF65-F5344CB8AC3E}">
        <p14:creationId xmlns:p14="http://schemas.microsoft.com/office/powerpoint/2010/main" val="3315747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F55F7F-69F1-4EFA-8D51-AB00DE1F4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Organisation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05FAE7-A207-4810-A72D-8A5461558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Adresse</a:t>
            </a:r>
          </a:p>
          <a:p>
            <a:r>
              <a:rPr lang="de-DE" dirty="0"/>
              <a:t>Fahrzeiten</a:t>
            </a:r>
          </a:p>
          <a:p>
            <a:r>
              <a:rPr lang="de-DE" dirty="0"/>
              <a:t>Programmpunkte</a:t>
            </a:r>
          </a:p>
          <a:p>
            <a:r>
              <a:rPr lang="de-DE" dirty="0"/>
              <a:t>Gebäude / Gelände</a:t>
            </a:r>
          </a:p>
          <a:p>
            <a:r>
              <a:rPr lang="de-DE" dirty="0"/>
              <a:t>Belehrungen / Überweisung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1362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9C4AB-C014-4D17-9751-D76CD908E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Adresse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E4A721-AE30-42CD-B55E-A30F3F44C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r>
              <a:rPr lang="de-DE" sz="2400" b="1" dirty="0"/>
              <a:t>Stiftung »Europäische Jugendbildungs-</a:t>
            </a:r>
            <a:br>
              <a:rPr lang="de-DE" sz="2400" b="1" dirty="0"/>
            </a:br>
            <a:r>
              <a:rPr lang="de-DE" sz="2400" b="1" dirty="0"/>
              <a:t>und Jugendbegegnungsstätte Weimar«</a:t>
            </a:r>
            <a:br>
              <a:rPr lang="de-DE" sz="2400" dirty="0"/>
            </a:br>
            <a:r>
              <a:rPr lang="de-DE" sz="2400" dirty="0"/>
              <a:t>Jenaer Straße 2–4</a:t>
            </a:r>
            <a:br>
              <a:rPr lang="de-DE" sz="2400" dirty="0"/>
            </a:br>
            <a:r>
              <a:rPr lang="de-DE" sz="2400" dirty="0"/>
              <a:t>99425 Weimar (Germany)</a:t>
            </a:r>
          </a:p>
          <a:p>
            <a:r>
              <a:rPr lang="de-DE" sz="2400" dirty="0"/>
              <a:t>Fon +49 3643 827–0 </a:t>
            </a:r>
          </a:p>
          <a:p>
            <a:endParaRPr lang="de-DE" sz="2400" dirty="0"/>
          </a:p>
          <a:p>
            <a:endParaRPr lang="de-DE" dirty="0"/>
          </a:p>
        </p:txBody>
      </p:sp>
      <p:pic>
        <p:nvPicPr>
          <p:cNvPr id="1028" name="Picture 4" descr="Europäische Jugendbildungs- und Jugendbegegnungsstätte Weimar |  Deutsch-Französischer Bürgerfonds">
            <a:extLst>
              <a:ext uri="{FF2B5EF4-FFF2-40B4-BE49-F238E27FC236}">
                <a16:creationId xmlns:a16="http://schemas.microsoft.com/office/drawing/2014/main" id="{37B35EA6-630D-4746-8D24-7139D8032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9846" y="3429000"/>
            <a:ext cx="3644883" cy="258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33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A823A7-EEE6-47B6-8D42-AE690C9B6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Fahrzeiten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8655E2-BF64-4406-85A5-2E13EEC6A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2680" y="1540189"/>
            <a:ext cx="8915400" cy="37776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sz="2000" b="1" dirty="0"/>
              <a:t>Montag, den 11.03.26 Hinfahrt</a:t>
            </a:r>
          </a:p>
          <a:p>
            <a:r>
              <a:rPr lang="de-DE" sz="2000" dirty="0"/>
              <a:t>Abfahrt Bhf. Zella-Mehlis     7.36 Uhr</a:t>
            </a:r>
          </a:p>
          <a:p>
            <a:r>
              <a:rPr lang="de-DE" sz="2000" dirty="0"/>
              <a:t>Ankunft Bhf. Weimar           8.50 Uhr</a:t>
            </a:r>
          </a:p>
          <a:p>
            <a:r>
              <a:rPr lang="de-DE" sz="2000" dirty="0"/>
              <a:t>Ankunft EJBW - Fußweg      ca.25 min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b="1" dirty="0"/>
              <a:t>Mittwoch, den 13.03.26 Rückfahrt</a:t>
            </a:r>
          </a:p>
          <a:p>
            <a:r>
              <a:rPr lang="de-DE" sz="2000" dirty="0"/>
              <a:t>Abfahrt Bhf. Weimar            13.04 Uhr</a:t>
            </a:r>
          </a:p>
          <a:p>
            <a:r>
              <a:rPr lang="de-DE" sz="2000" dirty="0"/>
              <a:t>Ankunft Bhf. Zella- Mehlis     14.16 Uhr </a:t>
            </a:r>
          </a:p>
          <a:p>
            <a:pPr marL="0" indent="0">
              <a:buNone/>
            </a:pPr>
            <a:r>
              <a:rPr lang="de-DE" sz="2000" dirty="0"/>
              <a:t>(jeweils 1Mal umsteigen in Erfurt)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b="1" dirty="0"/>
              <a:t>Kosten 90,- Euro (Zugfahrt Hin/ Rück ,VP)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309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175637-D4F9-4FF4-BC7A-426A7786D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Teile des Programms EJBW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A5D350-98C9-4BE4-842B-FDFC51942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2900" b="1" dirty="0">
                <a:solidFill>
                  <a:srgbClr val="0070C0"/>
                </a:solidFill>
              </a:rPr>
              <a:t>Thema „Weimar und Buchenwald im Nationalsozialismus“</a:t>
            </a:r>
          </a:p>
          <a:p>
            <a:pPr marL="0" indent="0">
              <a:buNone/>
            </a:pPr>
            <a:endParaRPr lang="de-DE" sz="2900" dirty="0"/>
          </a:p>
          <a:p>
            <a:r>
              <a:rPr lang="de-DE" sz="2400" dirty="0"/>
              <a:t>Besondere Bedeutung NS- Diktatur</a:t>
            </a:r>
          </a:p>
          <a:p>
            <a:r>
              <a:rPr lang="de-DE" sz="2400" dirty="0"/>
              <a:t>Ausgrenzung, Diskriminierung, Verfolgung und Ermordung</a:t>
            </a:r>
          </a:p>
          <a:p>
            <a:r>
              <a:rPr lang="de-DE" sz="2400" dirty="0"/>
              <a:t>Besuch der Gedenkstätte Buchenwald</a:t>
            </a:r>
          </a:p>
          <a:p>
            <a:r>
              <a:rPr lang="de-DE" sz="2400" dirty="0"/>
              <a:t>Ausgrenzung / soziale Ungleichheit heute </a:t>
            </a:r>
          </a:p>
          <a:p>
            <a:r>
              <a:rPr lang="de-DE" sz="2400" dirty="0"/>
              <a:t>Rolle der Stadt Weimar - bedeutende Gebäude und deren Funktion </a:t>
            </a:r>
          </a:p>
          <a:p>
            <a:r>
              <a:rPr lang="de-DE" sz="2400" dirty="0"/>
              <a:t>Stadterkundung</a:t>
            </a:r>
          </a:p>
          <a:p>
            <a:pPr marL="0" indent="0">
              <a:buNone/>
            </a:pPr>
            <a:r>
              <a:rPr lang="de-DE" sz="2400" dirty="0"/>
              <a:t>Veranstaltungen laufen vor Ort in Seminaren, meist in Gruppen 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b="1" dirty="0"/>
              <a:t>Schulbesuch vom EJBW am 08.05.2026 zu Fragen der Schüler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2185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95900-BEA5-4913-A3A9-C109FBD16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EJBW Weimar</a:t>
            </a:r>
          </a:p>
        </p:txBody>
      </p:sp>
      <p:pic>
        <p:nvPicPr>
          <p:cNvPr id="2050" name="Picture 2" descr="Europäische Jugendbildungs- und Jugendbegegnungsstätte Weimar">
            <a:extLst>
              <a:ext uri="{FF2B5EF4-FFF2-40B4-BE49-F238E27FC236}">
                <a16:creationId xmlns:a16="http://schemas.microsoft.com/office/drawing/2014/main" id="{2AEC1A5B-3ABF-46A4-81F4-0C77ADD23D3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854" y="2080048"/>
            <a:ext cx="4085146" cy="388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Europäische Jugendbildungs- und Jugendbegegnungsstätte Weimar · Tagen &amp;  Feiern · Übernachtung">
            <a:extLst>
              <a:ext uri="{FF2B5EF4-FFF2-40B4-BE49-F238E27FC236}">
                <a16:creationId xmlns:a16="http://schemas.microsoft.com/office/drawing/2014/main" id="{5476CA93-F412-4F5E-B26A-6ED0C2B1D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784" y="2342418"/>
            <a:ext cx="5441987" cy="3621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007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46F627-C708-4F30-AA9E-3B30E0879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074" name="Picture 2" descr="Europäische Jugendbildungs- und Jugendbegegnungsstätte Weimar (EJBW) |  gruppenhaus.de">
            <a:extLst>
              <a:ext uri="{FF2B5EF4-FFF2-40B4-BE49-F238E27FC236}">
                <a16:creationId xmlns:a16="http://schemas.microsoft.com/office/drawing/2014/main" id="{B875D00A-A894-4B31-9D91-E963DB30EA7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00" y="3806706"/>
            <a:ext cx="4314447" cy="2871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Europäische Jugendbildungs- und Jugendbegegnungsstätte Weimar · Tagen &amp;  Feiern · Übernachtung">
            <a:extLst>
              <a:ext uri="{FF2B5EF4-FFF2-40B4-BE49-F238E27FC236}">
                <a16:creationId xmlns:a16="http://schemas.microsoft.com/office/drawing/2014/main" id="{31640995-303C-450A-B16C-FA68FF314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2852" y="624110"/>
            <a:ext cx="4414915" cy="293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Europäische Jugendbildungs- und Jugendbegegnungsstätte Weimar · Tagen &amp;  Feiern · Übernachtung">
            <a:extLst>
              <a:ext uri="{FF2B5EF4-FFF2-40B4-BE49-F238E27FC236}">
                <a16:creationId xmlns:a16="http://schemas.microsoft.com/office/drawing/2014/main" id="{A8D9DADC-1939-41A2-B646-923E94BF0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3806706"/>
            <a:ext cx="4314446" cy="2871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Stiftung Europäische Jugendbildungs- und Jugendbegegnungsstätte Weimar (EJBW)  | Themen | bpb.de">
            <a:extLst>
              <a:ext uri="{FF2B5EF4-FFF2-40B4-BE49-F238E27FC236}">
                <a16:creationId xmlns:a16="http://schemas.microsoft.com/office/drawing/2014/main" id="{A607C442-76E7-424D-89F4-A6AE72F2A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624110"/>
            <a:ext cx="4083083" cy="3041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21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122FD-EAD1-469B-91BB-DFB3D4100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Seminar- und Aufenthaltsräume</a:t>
            </a:r>
          </a:p>
        </p:txBody>
      </p:sp>
      <p:pic>
        <p:nvPicPr>
          <p:cNvPr id="4098" name="Picture 2" descr="Europäische Jugendbildungs- und Jugendbegegnungsstätte Weimar · Tagen &amp;  Feiern · Seminar- &amp; Tagungsräume">
            <a:extLst>
              <a:ext uri="{FF2B5EF4-FFF2-40B4-BE49-F238E27FC236}">
                <a16:creationId xmlns:a16="http://schemas.microsoft.com/office/drawing/2014/main" id="{85F7B94C-A458-48CA-A99E-360481E4C23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013" y="2011246"/>
            <a:ext cx="4995432" cy="332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Europäische Jugendbildungs- und Jugendbegegnungsstätte Weimar · Tagen &amp;  Feiern · Seminar- &amp; Tagungsräume">
            <a:extLst>
              <a:ext uri="{FF2B5EF4-FFF2-40B4-BE49-F238E27FC236}">
                <a16:creationId xmlns:a16="http://schemas.microsoft.com/office/drawing/2014/main" id="{761ECC06-BD58-42EB-A3EC-63785D285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958" y="2048976"/>
            <a:ext cx="4938734" cy="328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461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2D207-266D-49E0-B71D-1F722FE0F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Wichtiges zum Schluss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C2F67B-60F1-45EE-B286-DA548140D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de-DE" b="1" dirty="0"/>
              <a:t>Anwesenheit</a:t>
            </a:r>
          </a:p>
          <a:p>
            <a:pPr>
              <a:buAutoNum type="arabicPeriod"/>
            </a:pPr>
            <a:r>
              <a:rPr lang="de-DE" b="1" dirty="0"/>
              <a:t>Informationsblatt Belehrungen </a:t>
            </a:r>
          </a:p>
          <a:p>
            <a:pPr>
              <a:buAutoNum type="arabicPeriod"/>
            </a:pPr>
            <a:r>
              <a:rPr lang="de-DE" b="1" dirty="0"/>
              <a:t>Erklärung</a:t>
            </a:r>
          </a:p>
          <a:p>
            <a:pPr>
              <a:buAutoNum type="arabicPeriod"/>
            </a:pPr>
            <a:r>
              <a:rPr lang="de-DE" b="1" dirty="0"/>
              <a:t>Medizinische Besonderheiten / Ernährungsbesonderheiten</a:t>
            </a:r>
          </a:p>
          <a:p>
            <a:pPr>
              <a:buAutoNum type="arabicPeriod"/>
            </a:pPr>
            <a:endParaRPr lang="de-DE" b="1" dirty="0"/>
          </a:p>
          <a:p>
            <a:pPr>
              <a:buAutoNum type="arabicPeriod"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Zimmerliste wird mit Schülern besprochen.</a:t>
            </a:r>
          </a:p>
          <a:p>
            <a:pPr marL="0" indent="0">
              <a:buNone/>
            </a:pPr>
            <a:r>
              <a:rPr lang="de-DE" b="1" dirty="0"/>
              <a:t>Genauer Ablaufplan mit Programm erhalten Schüler Anfang Mai.</a:t>
            </a:r>
          </a:p>
          <a:p>
            <a:pPr marL="0" indent="0">
              <a:buNone/>
            </a:pPr>
            <a:r>
              <a:rPr lang="de-DE" b="1" dirty="0"/>
              <a:t>Rückgabe Einzahlungsschein bitte an Klassenleitung.</a:t>
            </a:r>
          </a:p>
          <a:p>
            <a:pPr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8066693"/>
      </p:ext>
    </p:extLst>
  </p:cSld>
  <p:clrMapOvr>
    <a:masterClrMapping/>
  </p:clrMapOvr>
</p:sld>
</file>

<file path=ppt/theme/theme1.xml><?xml version="1.0" encoding="utf-8"?>
<a:theme xmlns:a="http://schemas.openxmlformats.org/drawingml/2006/main" name="Fetze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206</Words>
  <Application>Microsoft Office PowerPoint</Application>
  <PresentationFormat>Breitbild</PresentationFormat>
  <Paragraphs>48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Fetzen</vt:lpstr>
      <vt:lpstr>Projektfahrt Weimar Klassen 9a/9b</vt:lpstr>
      <vt:lpstr>Organisation</vt:lpstr>
      <vt:lpstr>Adresse</vt:lpstr>
      <vt:lpstr>Fahrzeiten</vt:lpstr>
      <vt:lpstr>Teile des Programms EJBW</vt:lpstr>
      <vt:lpstr>EJBW Weimar</vt:lpstr>
      <vt:lpstr>PowerPoint-Präsentation</vt:lpstr>
      <vt:lpstr>Seminar- und Aufenthaltsräume</vt:lpstr>
      <vt:lpstr>Wichtiges zum Schluss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Projektfahrt Weimar Klassen 9a/9b</dc:title>
  <dc:creator>Susanne Truckenbrodt</dc:creator>
  <cp:lastModifiedBy>Susanne Truckenbrodt</cp:lastModifiedBy>
  <cp:revision>8</cp:revision>
  <dcterms:created xsi:type="dcterms:W3CDTF">2026-03-24T09:10:54Z</dcterms:created>
  <dcterms:modified xsi:type="dcterms:W3CDTF">2026-03-24T10:34:33Z</dcterms:modified>
</cp:coreProperties>
</file>